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Lhomme" initials="EL" lastIdx="1" clrIdx="0">
    <p:extLst>
      <p:ext uri="{19B8F6BF-5375-455C-9EA6-DF929625EA0E}">
        <p15:presenceInfo xmlns:p15="http://schemas.microsoft.com/office/powerpoint/2012/main" userId="0ddd566ef59de5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13CA2-3044-4693-8CDC-EDF93F02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E258C7-860A-4B6D-9CF5-8D13B40D7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1A38A9-39CC-4EAD-86A1-683FA2A6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B3F524-9294-485D-BB9D-820ECDA7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8F075A-0AFB-4392-9CAC-27B3CEA5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37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ABF00-D857-4FCB-B01D-6F5CEFE2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0E52C7-71D3-4C17-B6BF-4E49DB6D9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51FA3F-66D3-43D3-BF9F-7A01ABE8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78BA7-350D-4C15-A608-3F3F943B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E23DD1-BD06-48DE-9814-66BD176C9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66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4ACB59-4F85-4CEE-946F-5FA3E7724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F73CE4-7D7F-440F-BA77-B3207983E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B3B4EF-8E86-4FBE-91E6-A276A502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4CBA9F-7DDC-4A67-9BBA-5EC13989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3479DA-F418-4586-B4DE-553D4DC1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08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9B102-E042-48DE-8C7E-FFC1C236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E1927-C4BD-494F-B48C-7143AB690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BE16A1-2A06-4E51-878E-EAAABFE3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A45C60-D67E-4AC4-9E71-77869055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6B7109-33B2-44D1-99C4-BD17E03F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36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9B637-3536-4DEC-96BD-64D6E646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D40A6-24C5-4EA4-A078-6C680F16A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9B6CF-07C6-4A7A-A1EB-D698A5C84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1841B6-80A8-41F0-BF49-6CD49E76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B58783-FC3B-420A-B7BD-E81A3A06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89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DEF905-C19E-4717-9F33-65734157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24B63-8060-4347-AF11-B5B1305B4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C5F448-0457-4FB6-8333-11F9A0079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56106C-C4BB-4776-B85B-D8A99722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1F6845-38D4-4A65-9B89-5C6092F7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585A96-6F77-4CE1-B1DC-90807F768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434E6-6B55-4250-9CAA-4EDFC99D5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695FAE-851F-4D15-87E9-54F3C7D3F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7F5F17-DA05-4AC0-84FC-49691B92B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449902-9CD8-4947-82D8-765A2699C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571E13-77B3-428E-BBC9-6692D2711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C75945-D828-4371-A75F-2608AD41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976E4CD-9CAC-4494-BBD4-6F475907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4D1F90-E029-4B76-BC6A-9824E9C0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58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989D3-9EA3-4147-92BD-367C2517E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B4322D-3487-4FA2-A9B9-BA597868D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B15204-5B04-4100-966C-ED0E5735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2E570E-AB09-4585-B0F3-094AB056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77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69997A-DA86-4569-9AFB-0DF45E46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85EDE7-5130-44B0-92AE-746FD357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079F66-C14F-476E-B96F-895D3268D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12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CD5CE-EA03-4043-B638-3476D0AB7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9269F8-EF7E-4AFA-AB6D-AE022F248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8DA735-DB9D-405A-A6E9-916D7C4EB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37E068-C800-444C-8A58-F2572C88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933F33-027B-41D3-9B93-5036C465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93B58F-8742-4A11-A80A-A5120CEE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32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3E79D-4280-414F-9324-C9DEF9D7F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2C4FDE-D93E-4E45-BC06-7F7317899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83588E-BAA3-4926-9C26-633F5EA16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9AE8CD-CD93-4E53-BEAF-2F023DEC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1D1FAC-FD70-49CE-8AFE-028D7662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D8A984-3E52-4C43-8C26-FFA065AD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64A134-39A5-4162-9A95-D294150D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4DEB67-4D1C-45A2-B911-CE6C7A39A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E5BB68-6D57-4D54-874F-88C8C652E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6173-D126-4648-9E5F-2542DF7C6B73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5BD76-52D6-42F9-9352-E76583905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BEBFC-8431-44B4-8677-F227D1788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F1A5-A9F5-4D1D-87B3-460E24E93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5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073077D1-1E6C-48BC-9FDD-5756F640F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329" y="5316781"/>
            <a:ext cx="1876400" cy="3706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Légende : flèche vers le bas 9">
            <a:extLst>
              <a:ext uri="{FF2B5EF4-FFF2-40B4-BE49-F238E27FC236}">
                <a16:creationId xmlns:a16="http://schemas.microsoft.com/office/drawing/2014/main" id="{C1A7FB37-5ED9-4754-BAB7-73A74E70FC51}"/>
              </a:ext>
            </a:extLst>
          </p:cNvPr>
          <p:cNvSpPr/>
          <p:nvPr/>
        </p:nvSpPr>
        <p:spPr>
          <a:xfrm>
            <a:off x="858433" y="359664"/>
            <a:ext cx="10548749" cy="1573619"/>
          </a:xfrm>
          <a:prstGeom prst="downArrow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r-FR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</a:t>
            </a:r>
            <a:r>
              <a:rPr lang="fr-FR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LYCEE NODIER </a:t>
            </a:r>
            <a:r>
              <a:rPr lang="fr-FR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avec</a:t>
            </a:r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r-FR" sz="2400" b="1" dirty="0">
                <a:ln w="0"/>
                <a:solidFill>
                  <a:schemeClr val="tx1"/>
                </a:solidFill>
              </a:rPr>
              <a:t>une COMMUNAUTE EDUCATIVE</a:t>
            </a:r>
          </a:p>
        </p:txBody>
      </p:sp>
      <p:sp>
        <p:nvSpPr>
          <p:cNvPr id="11" name="Légende : flèche vers le bas 10">
            <a:extLst>
              <a:ext uri="{FF2B5EF4-FFF2-40B4-BE49-F238E27FC236}">
                <a16:creationId xmlns:a16="http://schemas.microsoft.com/office/drawing/2014/main" id="{8616967C-6F11-4539-9387-539420AD9ECC}"/>
              </a:ext>
            </a:extLst>
          </p:cNvPr>
          <p:cNvSpPr/>
          <p:nvPr/>
        </p:nvSpPr>
        <p:spPr>
          <a:xfrm>
            <a:off x="858433" y="1995607"/>
            <a:ext cx="3027293" cy="1400537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PERSONNELS</a:t>
            </a:r>
          </a:p>
        </p:txBody>
      </p:sp>
      <p:sp>
        <p:nvSpPr>
          <p:cNvPr id="12" name="Légende : flèche vers le bas 11">
            <a:extLst>
              <a:ext uri="{FF2B5EF4-FFF2-40B4-BE49-F238E27FC236}">
                <a16:creationId xmlns:a16="http://schemas.microsoft.com/office/drawing/2014/main" id="{8B1172A7-F78D-4AF2-945F-C066F46CAC47}"/>
              </a:ext>
            </a:extLst>
          </p:cNvPr>
          <p:cNvSpPr/>
          <p:nvPr/>
        </p:nvSpPr>
        <p:spPr>
          <a:xfrm>
            <a:off x="4604844" y="1995606"/>
            <a:ext cx="3027293" cy="1400537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PARENTS d’ELEVES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5A403DA-3162-4086-84AA-DAD893D42B0E}"/>
              </a:ext>
            </a:extLst>
          </p:cNvPr>
          <p:cNvSpPr/>
          <p:nvPr/>
        </p:nvSpPr>
        <p:spPr>
          <a:xfrm rot="10800000" flipV="1">
            <a:off x="127559" y="3520788"/>
            <a:ext cx="2137145" cy="9812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ENSEIGNANTS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AA198E6E-20EC-41E2-92B9-7EDD2C50E43D}"/>
              </a:ext>
            </a:extLst>
          </p:cNvPr>
          <p:cNvSpPr/>
          <p:nvPr/>
        </p:nvSpPr>
        <p:spPr>
          <a:xfrm rot="10800000" flipV="1">
            <a:off x="8796327" y="3520788"/>
            <a:ext cx="2137145" cy="9812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REGION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31730606-E757-43D1-9300-1AC879A43C5F}"/>
              </a:ext>
            </a:extLst>
          </p:cNvPr>
          <p:cNvSpPr/>
          <p:nvPr/>
        </p:nvSpPr>
        <p:spPr>
          <a:xfrm rot="10800000" flipV="1">
            <a:off x="2159135" y="3520788"/>
            <a:ext cx="2445708" cy="9812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18" name="Légende : flèche vers le bas 17">
            <a:extLst>
              <a:ext uri="{FF2B5EF4-FFF2-40B4-BE49-F238E27FC236}">
                <a16:creationId xmlns:a16="http://schemas.microsoft.com/office/drawing/2014/main" id="{49352A18-2429-4A27-9D68-1F55BE6FD8D4}"/>
              </a:ext>
            </a:extLst>
          </p:cNvPr>
          <p:cNvSpPr/>
          <p:nvPr/>
        </p:nvSpPr>
        <p:spPr>
          <a:xfrm>
            <a:off x="8379889" y="1995606"/>
            <a:ext cx="3027293" cy="1400537"/>
          </a:xfrm>
          <a:prstGeom prst="down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COLLECTIVITES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C1516A-D471-447A-8413-65E8CD1A1B88}"/>
              </a:ext>
            </a:extLst>
          </p:cNvPr>
          <p:cNvSpPr/>
          <p:nvPr/>
        </p:nvSpPr>
        <p:spPr>
          <a:xfrm rot="10800000" flipV="1">
            <a:off x="4996854" y="3520788"/>
            <a:ext cx="2243270" cy="98125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ASSOCIATIONS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FF03C21-53DD-48DB-9279-28B616C72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662" y="4967372"/>
            <a:ext cx="2012651" cy="5347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F9E478D9-24FB-490E-96D2-70BF33951C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234" y="5035007"/>
            <a:ext cx="913411" cy="9341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60BFDEA9-281C-40A4-9738-13BF82C499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9350" y="5050699"/>
            <a:ext cx="1248369" cy="98125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FF3F0EE2-A5C7-4579-B61A-0FE650FA55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272" y="4755888"/>
            <a:ext cx="925007" cy="11892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943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51AABFE-F567-4292-BBAB-CD7AEB6EB2E8}"/>
              </a:ext>
            </a:extLst>
          </p:cNvPr>
          <p:cNvSpPr/>
          <p:nvPr/>
        </p:nvSpPr>
        <p:spPr>
          <a:xfrm>
            <a:off x="4561368" y="2307264"/>
            <a:ext cx="3083442" cy="171184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Principales</a:t>
            </a:r>
            <a:br>
              <a:rPr lang="fr-FR" dirty="0"/>
            </a:br>
            <a:r>
              <a:rPr lang="fr-F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REUNIONS d’INSTANCE </a:t>
            </a:r>
            <a:br>
              <a:rPr lang="fr-FR" dirty="0"/>
            </a:br>
            <a:r>
              <a:rPr lang="fr-FR" dirty="0"/>
              <a:t>de la </a:t>
            </a:r>
            <a:br>
              <a:rPr lang="fr-FR" dirty="0"/>
            </a:br>
            <a:r>
              <a:rPr lang="fr-FR" dirty="0"/>
              <a:t>Communauté Educative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AED4F64-E172-449F-840D-5F5BEB304749}"/>
              </a:ext>
            </a:extLst>
          </p:cNvPr>
          <p:cNvSpPr/>
          <p:nvPr/>
        </p:nvSpPr>
        <p:spPr>
          <a:xfrm>
            <a:off x="2828263" y="187841"/>
            <a:ext cx="3083441" cy="1711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CONSEIL</a:t>
            </a:r>
            <a:br>
              <a:rPr lang="fr-FR" b="1" dirty="0"/>
            </a:br>
            <a:r>
              <a:rPr lang="fr-FR" b="1" dirty="0"/>
              <a:t>d’ADMINISTRATION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096287B-285C-47EA-BB76-B43A8223CCD5}"/>
              </a:ext>
            </a:extLst>
          </p:cNvPr>
          <p:cNvSpPr/>
          <p:nvPr/>
        </p:nvSpPr>
        <p:spPr>
          <a:xfrm>
            <a:off x="467833" y="2840665"/>
            <a:ext cx="3214579" cy="1711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COMMISSION</a:t>
            </a:r>
            <a:br>
              <a:rPr lang="fr-FR" b="1" dirty="0"/>
            </a:br>
            <a:r>
              <a:rPr lang="fr-FR" b="1" dirty="0"/>
              <a:t>HYGIENE et SECURITE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CCFE7DD-FDFB-42CA-A387-6F500B19CC7C}"/>
              </a:ext>
            </a:extLst>
          </p:cNvPr>
          <p:cNvSpPr/>
          <p:nvPr/>
        </p:nvSpPr>
        <p:spPr>
          <a:xfrm>
            <a:off x="3934048" y="4834268"/>
            <a:ext cx="2870791" cy="1711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CONSEIL </a:t>
            </a:r>
            <a:br>
              <a:rPr lang="fr-FR" b="1" dirty="0"/>
            </a:br>
            <a:r>
              <a:rPr lang="fr-FR" b="1" dirty="0"/>
              <a:t>DE DISCIPLINE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C65BDA2-441C-47DE-836F-2F564610F032}"/>
              </a:ext>
            </a:extLst>
          </p:cNvPr>
          <p:cNvSpPr/>
          <p:nvPr/>
        </p:nvSpPr>
        <p:spPr>
          <a:xfrm>
            <a:off x="8162260" y="1275906"/>
            <a:ext cx="2870791" cy="1711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CONSEIL</a:t>
            </a:r>
            <a:br>
              <a:rPr lang="fr-FR" b="1" dirty="0"/>
            </a:br>
            <a:r>
              <a:rPr lang="fr-FR" b="1" dirty="0"/>
              <a:t>DE CLASSE</a:t>
            </a:r>
          </a:p>
        </p:txBody>
      </p:sp>
      <p:cxnSp>
        <p:nvCxnSpPr>
          <p:cNvPr id="11" name="Connecteur : en arc 10">
            <a:extLst>
              <a:ext uri="{FF2B5EF4-FFF2-40B4-BE49-F238E27FC236}">
                <a16:creationId xmlns:a16="http://schemas.microsoft.com/office/drawing/2014/main" id="{18752A2B-C147-45FB-8C45-90AA1A135E90}"/>
              </a:ext>
            </a:extLst>
          </p:cNvPr>
          <p:cNvCxnSpPr>
            <a:cxnSpLocks/>
            <a:stCxn id="3" idx="6"/>
          </p:cNvCxnSpPr>
          <p:nvPr/>
        </p:nvCxnSpPr>
        <p:spPr>
          <a:xfrm>
            <a:off x="5911704" y="1043762"/>
            <a:ext cx="878956" cy="126350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 : en arc 12">
            <a:extLst>
              <a:ext uri="{FF2B5EF4-FFF2-40B4-BE49-F238E27FC236}">
                <a16:creationId xmlns:a16="http://schemas.microsoft.com/office/drawing/2014/main" id="{2DD67F67-F501-4657-92E8-1888317050AB}"/>
              </a:ext>
            </a:extLst>
          </p:cNvPr>
          <p:cNvCxnSpPr>
            <a:cxnSpLocks/>
            <a:stCxn id="5" idx="0"/>
            <a:endCxn id="2" idx="1"/>
          </p:cNvCxnSpPr>
          <p:nvPr/>
        </p:nvCxnSpPr>
        <p:spPr>
          <a:xfrm rot="16200000" flipH="1">
            <a:off x="3156985" y="1758803"/>
            <a:ext cx="322520" cy="2486245"/>
          </a:xfrm>
          <a:prstGeom prst="curvedConnector4">
            <a:avLst>
              <a:gd name="adj1" fmla="val -70879"/>
              <a:gd name="adj2" fmla="val 823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 : en arc 16">
            <a:extLst>
              <a:ext uri="{FF2B5EF4-FFF2-40B4-BE49-F238E27FC236}">
                <a16:creationId xmlns:a16="http://schemas.microsoft.com/office/drawing/2014/main" id="{D175AB84-65EE-4861-9CB3-EF61E3722FFB}"/>
              </a:ext>
            </a:extLst>
          </p:cNvPr>
          <p:cNvCxnSpPr>
            <a:cxnSpLocks/>
            <a:stCxn id="6" idx="1"/>
            <a:endCxn id="2" idx="2"/>
          </p:cNvCxnSpPr>
          <p:nvPr/>
        </p:nvCxnSpPr>
        <p:spPr>
          <a:xfrm rot="5400000" flipH="1" flipV="1">
            <a:off x="4695850" y="3677723"/>
            <a:ext cx="1065855" cy="174862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5D348599-CDB2-486C-8F2F-520299B7B0D1}"/>
              </a:ext>
            </a:extLst>
          </p:cNvPr>
          <p:cNvCxnSpPr>
            <a:stCxn id="7" idx="4"/>
          </p:cNvCxnSpPr>
          <p:nvPr/>
        </p:nvCxnSpPr>
        <p:spPr>
          <a:xfrm rot="5400000">
            <a:off x="8445796" y="2186762"/>
            <a:ext cx="350875" cy="195284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EAB0A736-16A6-4DCD-B078-FAD25BEE5B79}"/>
              </a:ext>
            </a:extLst>
          </p:cNvPr>
          <p:cNvSpPr/>
          <p:nvPr/>
        </p:nvSpPr>
        <p:spPr>
          <a:xfrm>
            <a:off x="8162259" y="4082901"/>
            <a:ext cx="2870791" cy="1711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COMMISSION</a:t>
            </a:r>
            <a:br>
              <a:rPr lang="fr-FR" b="1" dirty="0"/>
            </a:br>
            <a:r>
              <a:rPr lang="fr-FR" b="1" dirty="0"/>
              <a:t>EDUCATIVE</a:t>
            </a:r>
          </a:p>
        </p:txBody>
      </p:sp>
      <p:cxnSp>
        <p:nvCxnSpPr>
          <p:cNvPr id="30" name="Connecteur : en arc 29">
            <a:extLst>
              <a:ext uri="{FF2B5EF4-FFF2-40B4-BE49-F238E27FC236}">
                <a16:creationId xmlns:a16="http://schemas.microsoft.com/office/drawing/2014/main" id="{B66D1BF8-DA98-46F5-9A41-0E7253E3D1C3}"/>
              </a:ext>
            </a:extLst>
          </p:cNvPr>
          <p:cNvCxnSpPr>
            <a:cxnSpLocks/>
            <a:stCxn id="23" idx="2"/>
          </p:cNvCxnSpPr>
          <p:nvPr/>
        </p:nvCxnSpPr>
        <p:spPr>
          <a:xfrm rot="10800000">
            <a:off x="7342209" y="4019106"/>
            <a:ext cx="820051" cy="91971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55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0C1D937-C32E-4434-8DAE-AF5D46D85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190" y="389287"/>
            <a:ext cx="3213486" cy="6355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8C1F929-F0F1-4BE1-8F0C-D15F019F1718}"/>
              </a:ext>
            </a:extLst>
          </p:cNvPr>
          <p:cNvSpPr txBox="1"/>
          <p:nvPr/>
        </p:nvSpPr>
        <p:spPr>
          <a:xfrm>
            <a:off x="875895" y="1790319"/>
            <a:ext cx="411407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</a:t>
            </a:r>
            <a:r>
              <a:rPr lang="fr-FR" dirty="0"/>
              <a:t>arents d’</a:t>
            </a:r>
            <a:r>
              <a:rPr lang="fr-FR" b="1" dirty="0"/>
              <a:t>E</a:t>
            </a:r>
            <a:r>
              <a:rPr lang="fr-FR" dirty="0"/>
              <a:t>leves de l’</a:t>
            </a:r>
            <a:r>
              <a:rPr lang="fr-FR" b="1" dirty="0"/>
              <a:t>E</a:t>
            </a:r>
            <a:r>
              <a:rPr lang="fr-FR" dirty="0"/>
              <a:t>nseignement </a:t>
            </a:r>
            <a:r>
              <a:rPr lang="fr-FR" b="1" dirty="0"/>
              <a:t>P</a:t>
            </a:r>
            <a:r>
              <a:rPr lang="fr-FR" dirty="0"/>
              <a:t>ublic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0EA99B7-7049-41F8-8861-10D936358964}"/>
              </a:ext>
            </a:extLst>
          </p:cNvPr>
          <p:cNvSpPr txBox="1"/>
          <p:nvPr/>
        </p:nvSpPr>
        <p:spPr>
          <a:xfrm>
            <a:off x="6982691" y="1790319"/>
            <a:ext cx="402578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F</a:t>
            </a:r>
            <a:r>
              <a:rPr lang="fr-FR" dirty="0"/>
              <a:t>édération des </a:t>
            </a:r>
            <a:r>
              <a:rPr lang="fr-FR" b="1" dirty="0"/>
              <a:t>C</a:t>
            </a:r>
            <a:r>
              <a:rPr lang="fr-FR" dirty="0"/>
              <a:t>onseils  </a:t>
            </a:r>
            <a:r>
              <a:rPr lang="fr-FR" b="1" dirty="0"/>
              <a:t>P</a:t>
            </a:r>
            <a:r>
              <a:rPr lang="fr-FR" dirty="0"/>
              <a:t>arents d’</a:t>
            </a:r>
            <a:r>
              <a:rPr lang="fr-FR" b="1" dirty="0"/>
              <a:t>E</a:t>
            </a:r>
            <a:r>
              <a:rPr lang="fr-FR" dirty="0"/>
              <a:t>leves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4F2CB7B-BEFD-469D-9BFF-50B23CA9D71D}"/>
              </a:ext>
            </a:extLst>
          </p:cNvPr>
          <p:cNvSpPr txBox="1"/>
          <p:nvPr/>
        </p:nvSpPr>
        <p:spPr>
          <a:xfrm>
            <a:off x="1093786" y="2602450"/>
            <a:ext cx="3614498" cy="1785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Contacts:</a:t>
            </a:r>
          </a:p>
          <a:p>
            <a:r>
              <a:rPr lang="fr-FR" b="1" dirty="0"/>
              <a:t>Juliette GIRAUD  / Sophie LHOMME</a:t>
            </a:r>
          </a:p>
          <a:p>
            <a:pPr algn="ctr"/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06.87.21.36.59 / 06.88.87.33.69</a:t>
            </a:r>
          </a:p>
          <a:p>
            <a:endParaRPr lang="fr-FR" dirty="0"/>
          </a:p>
          <a:p>
            <a:pPr algn="ctr"/>
            <a:r>
              <a:rPr lang="fr-FR" sz="2000" b="1" dirty="0"/>
              <a:t>peep.nodier.dole@gmail.com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AF9B20-2E97-410E-A54A-BAAE272DDF63}"/>
              </a:ext>
            </a:extLst>
          </p:cNvPr>
          <p:cNvSpPr txBox="1"/>
          <p:nvPr/>
        </p:nvSpPr>
        <p:spPr>
          <a:xfrm>
            <a:off x="7067853" y="2596419"/>
            <a:ext cx="3834190" cy="1785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Contacts:</a:t>
            </a:r>
          </a:p>
          <a:p>
            <a:pPr algn="ctr"/>
            <a:r>
              <a:rPr lang="fr-FR" b="1" dirty="0"/>
              <a:t>Stéphane TISSOT / Marie VIGOUROUX</a:t>
            </a:r>
          </a:p>
          <a:p>
            <a:pPr algn="ctr"/>
            <a:endParaRPr lang="fr-FR" dirty="0">
              <a:highlight>
                <a:srgbClr val="C0C0C0"/>
              </a:highlight>
            </a:endParaRPr>
          </a:p>
          <a:p>
            <a:pPr algn="ctr"/>
            <a:r>
              <a:rPr lang="fr-FR" dirty="0"/>
              <a:t>07.86.52.13.20 / 06.61.84.92.47</a:t>
            </a:r>
          </a:p>
          <a:p>
            <a:pPr algn="ctr"/>
            <a:endParaRPr lang="fr-FR" dirty="0"/>
          </a:p>
          <a:p>
            <a:pPr algn="ctr"/>
            <a:r>
              <a:rPr lang="fr-FR" sz="2000" b="1" dirty="0"/>
              <a:t>fcpe39.nodier@gmail.com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FDAF737-C247-4531-AF05-7D2301ABF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9499" y="98961"/>
            <a:ext cx="1352164" cy="137850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3D37C68-1535-4B04-BF92-D53CFF153F29}"/>
              </a:ext>
            </a:extLst>
          </p:cNvPr>
          <p:cNvSpPr txBox="1"/>
          <p:nvPr/>
        </p:nvSpPr>
        <p:spPr>
          <a:xfrm>
            <a:off x="1221480" y="5079689"/>
            <a:ext cx="9786993" cy="120032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C00000"/>
                </a:solidFill>
              </a:rPr>
              <a:t>La Communauté Educative a BESOIN des Représentants des Parents </a:t>
            </a:r>
            <a:br>
              <a:rPr lang="fr-FR" sz="2400" b="1">
                <a:solidFill>
                  <a:srgbClr val="C00000"/>
                </a:solidFill>
              </a:rPr>
            </a:br>
            <a:br>
              <a:rPr lang="fr-FR" sz="2400" b="1" dirty="0">
                <a:solidFill>
                  <a:srgbClr val="C00000"/>
                </a:solidFill>
              </a:rPr>
            </a:b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b="1">
                <a:solidFill>
                  <a:srgbClr val="C00000"/>
                </a:solidFill>
              </a:rPr>
              <a:t>REJOIGNEZ NOUS </a:t>
            </a:r>
            <a:r>
              <a:rPr lang="fr-FR" sz="2400" b="1" dirty="0">
                <a:solidFill>
                  <a:srgbClr val="C00000"/>
                </a:solidFill>
              </a:rPr>
              <a:t>!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6DCA65F0-2E9C-42D1-9ED1-53B7AAECB1DD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6353932" y="4381523"/>
            <a:ext cx="2631016" cy="689561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7E14831E-4332-41C2-A081-1C287D82CF3F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901035" y="4387554"/>
            <a:ext cx="2731597" cy="692135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309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111</Words>
  <Application>Microsoft Office PowerPoint</Application>
  <PresentationFormat>Grand écran</PresentationFormat>
  <Paragraphs>28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Communauté éducative = Personnels+Parents élèves+Collectivités</dc:title>
  <dc:creator>Emilie Lhomme</dc:creator>
  <cp:lastModifiedBy>Emilie Lhomme</cp:lastModifiedBy>
  <cp:revision>30</cp:revision>
  <dcterms:created xsi:type="dcterms:W3CDTF">2021-03-17T14:43:21Z</dcterms:created>
  <dcterms:modified xsi:type="dcterms:W3CDTF">2021-03-18T10:39:24Z</dcterms:modified>
</cp:coreProperties>
</file>